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4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0E5B-50EF-488C-BE62-EB1D98B0C89F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18DD5-A379-4388-B249-57FD8B966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18DD5-A379-4388-B249-57FD8B9662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4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08CB-26FD-4C5D-8A28-224AEBB53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02599-6D0D-439A-9F06-0F2F42445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0907B-9E65-46F8-B36D-523DA2D8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23A5B-D94E-4EC5-8E70-F63A9310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E22A3-3799-4070-A02C-9CCC918D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1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1119-0C72-4371-90A2-8CB36E7A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72A2E-CE15-498B-92E4-19635D98C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8ACE-2240-4111-9483-0E7F5CEE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77593-A356-429F-B8E4-823F0274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A9E0-9BB9-41D6-B62F-D72DE908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5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6909D8-8A54-474F-BDB4-0A80D1B5F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DAE14-0BC9-4205-9E06-5DAE76A94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E186-D236-441C-B630-7EC73D349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FE789-2850-4884-B768-C2EC8110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C2335-F685-4063-B9F9-8091E5E7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18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B0E0-75FB-4549-A7E1-C40E246A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8F962-2462-4281-B1A6-866054519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22A8B-FC43-433E-9199-D0825FAA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16527-E994-44AA-8E80-6A24C8F1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BA91-F658-4277-BB5B-B93C6C2A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2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C25D-E995-4A31-836D-9E96FA72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874AB-DB79-4A6D-9D3C-0B3DB2BD3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690A-FC86-41FE-A12B-D2A86DBB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A127A-0326-4E3D-9828-51266AEC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0BC68-33A7-4165-BFC4-16EA89D7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92C7-7259-4454-8EB0-5E99CB39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54C5-1E91-471F-80FA-91D645453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6A43C-91F9-4E25-B70D-754335725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C0C6-70BD-46F1-B8B1-365E9175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8652-D4EB-404E-964C-B2AB02C2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F21CA-AAFB-486C-9396-E77711DF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1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53B5-83C7-473A-A5EE-AEBD1E13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7897-389D-4985-9F7E-9365560FC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076AE-8F80-41F1-B39C-47EBFA028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BD152-5502-41C1-9BC3-4EBB4FE9A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1F466-A369-46A9-BC48-C9D581E1D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A2486-EC61-4569-9FFB-534F2429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D9230F-CD10-44D2-BAB1-020B4F448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88A9-2AD9-4889-BF12-C5592EE6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3FB60-3511-4CDD-AFB9-6CEC0E9F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E6639D-38C0-49E5-95DB-C51101C4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8114C-9678-4132-B74B-8968F9DB5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75D92-BEFE-48B8-AC83-D9091316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0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8E357-A71F-43A3-B73E-E08C797F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8CCE5-4FAF-4D2B-BC1F-43562308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7C96-430A-4274-86A4-39EEBEC0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FF67-AB18-4F7D-BA3E-B4462B20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717EA-A09D-4C28-A23B-7E568D317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D72EB-EFB4-4F5C-A95F-30C2DBBAB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6B0EB-575D-44BE-940B-1A03AB89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DC1A2-34AA-4650-800B-88661AED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B7C5F-93D0-4150-AEF7-660D928C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6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A00A-264C-4C6C-B8E2-1A99AC03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3D834-C82C-48E0-B763-BF98F61C0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0E0CA-3EA8-4AC3-9AC3-9774DCC79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53442-7716-4128-A036-8FBA58BD8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E1978-8003-4FAA-8F09-59510498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CF8A9-35E6-4953-996F-07AAD5A5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1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66396-7F0F-4FB8-9834-55C20453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3DD08-17FD-4907-8F84-C34A0F646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896E1-C0B6-4BB5-851C-0BEAA9ABD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590A7-6E80-4531-B95C-4449D67AB1FA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37138-0C02-4DF6-938F-4C19F7F1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9A1A2-2DBB-4309-9683-CF5830F12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3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E12A-4700-4474-8BE1-32CF6CB5F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DAC </a:t>
            </a:r>
            <a:r>
              <a:rPr lang="en-US"/>
              <a:t>(District </a:t>
            </a:r>
            <a:r>
              <a:rPr lang="en-US" dirty="0"/>
              <a:t>Advisory Committee) Screen Mockups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7B5F2-AB03-40CA-97BD-CFF9C1B08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4A42-6D14-4F24-B025-CE213481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33385B-AD0B-4011-AFA6-1189DB7E3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1" y="1825625"/>
            <a:ext cx="10241337" cy="4351338"/>
          </a:xfrm>
        </p:spPr>
      </p:pic>
    </p:spTree>
    <p:extLst>
      <p:ext uri="{BB962C8B-B14F-4D97-AF65-F5344CB8AC3E}">
        <p14:creationId xmlns:p14="http://schemas.microsoft.com/office/powerpoint/2010/main" val="351702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8BDE-0398-4C6E-AC02-CBF19FDC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Candidate Nominee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A698BCD-A017-4094-9F0D-04DB9F954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206079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CBE7-E475-4126-96AF-16784B7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Cast Vote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DD7124-6AC1-4486-9F34-C8AA400DC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102332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38C41-FF78-47BD-9DD9-F74DD37F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Cast Vote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E5F380-81C2-40AA-8C34-55CCBC1C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115115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5232-C2F1-431C-ADBA-408D3959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Cast Vote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F489D6-773E-46E6-A7BF-28BE02161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294269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330F-3A03-46D8-B26C-34AA5554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Reports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502E9F-13C3-45B1-A063-200BB8D79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45" y="1825625"/>
            <a:ext cx="8386309" cy="4351338"/>
          </a:xfrm>
        </p:spPr>
      </p:pic>
    </p:spTree>
    <p:extLst>
      <p:ext uri="{BB962C8B-B14F-4D97-AF65-F5344CB8AC3E}">
        <p14:creationId xmlns:p14="http://schemas.microsoft.com/office/powerpoint/2010/main" val="422581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391E-2294-4380-B4EF-0AFACDD2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754C-2368-421B-AC86-354CFC84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Campus Based Employees</a:t>
            </a:r>
          </a:p>
        </p:txBody>
      </p:sp>
    </p:spTree>
    <p:extLst>
      <p:ext uri="{BB962C8B-B14F-4D97-AF65-F5344CB8AC3E}">
        <p14:creationId xmlns:p14="http://schemas.microsoft.com/office/powerpoint/2010/main" val="69959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5835-C251-4C43-8EDC-4EA49E7D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Based Employees-Cast Vote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4AAADE-394F-4395-95DF-1DE251E1C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274414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F8EC-5B62-4A01-B0A4-613E3E5C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Based Employees-Cast Vote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805641-8D7D-4644-B067-B4B2FBEE8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346322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C4D8-9C88-4E3B-B5C7-9CED2A6E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Based Employees-Cast Vote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952628-5E65-4BBC-9F49-36DA43832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120059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EED7-3920-4EAF-A1E8-9F7A10DE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F4B54-57C2-423B-B8FA-FB9000DE4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</a:t>
            </a:r>
          </a:p>
          <a:p>
            <a:r>
              <a:rPr lang="en-US" dirty="0"/>
              <a:t>Principal  and DAC_SC</a:t>
            </a:r>
          </a:p>
          <a:p>
            <a:r>
              <a:rPr lang="en-US" dirty="0"/>
              <a:t>Campus based employees</a:t>
            </a:r>
          </a:p>
          <a:p>
            <a:r>
              <a:rPr lang="en-US" dirty="0"/>
              <a:t>Central Office employees</a:t>
            </a:r>
          </a:p>
        </p:txBody>
      </p:sp>
    </p:spTree>
    <p:extLst>
      <p:ext uri="{BB962C8B-B14F-4D97-AF65-F5344CB8AC3E}">
        <p14:creationId xmlns:p14="http://schemas.microsoft.com/office/powerpoint/2010/main" val="80895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459B-97A4-4662-A99B-CABE0F26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Based Employees-Reports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96CD0C-5A66-4D66-A207-8ABCCF56D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45" y="1825625"/>
            <a:ext cx="8386309" cy="4351338"/>
          </a:xfrm>
        </p:spPr>
      </p:pic>
    </p:spTree>
    <p:extLst>
      <p:ext uri="{BB962C8B-B14F-4D97-AF65-F5344CB8AC3E}">
        <p14:creationId xmlns:p14="http://schemas.microsoft.com/office/powerpoint/2010/main" val="3176179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B9C0-5720-4927-A146-2D709552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7E2E8-EDF3-47A0-BCC8-9181E9658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Office Employees</a:t>
            </a:r>
          </a:p>
        </p:txBody>
      </p:sp>
    </p:spTree>
    <p:extLst>
      <p:ext uri="{BB962C8B-B14F-4D97-AF65-F5344CB8AC3E}">
        <p14:creationId xmlns:p14="http://schemas.microsoft.com/office/powerpoint/2010/main" val="2564535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B30B-C369-4808-B573-AB0E7AAF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Office Employees-Cast Vote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3BF248-1088-46A2-8EAE-BF8EAEAE7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1110237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9F1F-E787-42F3-A46A-93433E04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Office Employees-Cast Vote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B1B3F4-0B27-41A1-A561-430053026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4117884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E2D4-569E-4874-84D6-21C1A217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Office Employees-Reports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723003-6E0E-4290-9B9F-06CE7E424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45" y="1825625"/>
            <a:ext cx="8386309" cy="4351338"/>
          </a:xfrm>
        </p:spPr>
      </p:pic>
    </p:spTree>
    <p:extLst>
      <p:ext uri="{BB962C8B-B14F-4D97-AF65-F5344CB8AC3E}">
        <p14:creationId xmlns:p14="http://schemas.microsoft.com/office/powerpoint/2010/main" val="73290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9426-AF30-49F1-84A0-063E16B5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BF2A-FF4B-4269-A870-49E6C0E51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screens</a:t>
            </a:r>
          </a:p>
        </p:txBody>
      </p:sp>
    </p:spTree>
    <p:extLst>
      <p:ext uri="{BB962C8B-B14F-4D97-AF65-F5344CB8AC3E}">
        <p14:creationId xmlns:p14="http://schemas.microsoft.com/office/powerpoint/2010/main" val="71646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147C-31CF-4C8D-BC60-F387238F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C47F83-A1A3-4F36-949F-D09ABEC23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1" y="1825625"/>
            <a:ext cx="10241337" cy="4351338"/>
          </a:xfrm>
        </p:spPr>
      </p:pic>
    </p:spTree>
    <p:extLst>
      <p:ext uri="{BB962C8B-B14F-4D97-AF65-F5344CB8AC3E}">
        <p14:creationId xmlns:p14="http://schemas.microsoft.com/office/powerpoint/2010/main" val="290644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2BF2-A56B-4E8F-A57C-5265D67A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Voting Settings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8F5D2C-A5DB-4FF7-8C24-9A1DBCF1F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77" y="1825625"/>
            <a:ext cx="8438802" cy="4351338"/>
          </a:xfrm>
        </p:spPr>
      </p:pic>
    </p:spTree>
    <p:extLst>
      <p:ext uri="{BB962C8B-B14F-4D97-AF65-F5344CB8AC3E}">
        <p14:creationId xmlns:p14="http://schemas.microsoft.com/office/powerpoint/2010/main" val="34153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BCFF-A1F7-4555-90D8-36A6424B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Candidate Nominees- Central Office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730781-BF28-48EB-9EA4-16D43E082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27" y="1825625"/>
            <a:ext cx="8652345" cy="4351338"/>
          </a:xfrm>
        </p:spPr>
      </p:pic>
    </p:spTree>
    <p:extLst>
      <p:ext uri="{BB962C8B-B14F-4D97-AF65-F5344CB8AC3E}">
        <p14:creationId xmlns:p14="http://schemas.microsoft.com/office/powerpoint/2010/main" val="189475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0AD3-D3C1-4317-90D6-7C2998D1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Candidate Nominees- Campus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B87889-9607-4EA5-8FD4-D0DF27939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270934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63F3-FDB1-4180-B29E-D0404D19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Reports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3798B-9156-4EAB-8954-CED0CBAD0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45" y="1825625"/>
            <a:ext cx="8386309" cy="4351338"/>
          </a:xfrm>
        </p:spPr>
      </p:pic>
    </p:spTree>
    <p:extLst>
      <p:ext uri="{BB962C8B-B14F-4D97-AF65-F5344CB8AC3E}">
        <p14:creationId xmlns:p14="http://schemas.microsoft.com/office/powerpoint/2010/main" val="360079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E899-8293-43C4-8432-7BFF99DA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A76CE-E81D-46E3-9FAC-F12F8B735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Principal and DAC_SC Screens</a:t>
            </a:r>
          </a:p>
        </p:txBody>
      </p:sp>
    </p:spTree>
    <p:extLst>
      <p:ext uri="{BB962C8B-B14F-4D97-AF65-F5344CB8AC3E}">
        <p14:creationId xmlns:p14="http://schemas.microsoft.com/office/powerpoint/2010/main" val="162334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105</Words>
  <Application>Microsoft Office PowerPoint</Application>
  <PresentationFormat>Widescreen</PresentationFormat>
  <Paragraphs>29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DAC (District Advisory Committee) Screen Mockups</vt:lpstr>
      <vt:lpstr>Roles</vt:lpstr>
      <vt:lpstr>PowerPoint Presentation</vt:lpstr>
      <vt:lpstr>Admin Screen- Dashboard</vt:lpstr>
      <vt:lpstr>Admin Screen- Voting Settings</vt:lpstr>
      <vt:lpstr>Admin Screen- Candidate Nominees- Central Office</vt:lpstr>
      <vt:lpstr>Admin Screen- Candidate Nominees- Campus</vt:lpstr>
      <vt:lpstr>Admin Screen- Reports</vt:lpstr>
      <vt:lpstr>PowerPoint Presentation</vt:lpstr>
      <vt:lpstr>Principal Screen- Dashboard</vt:lpstr>
      <vt:lpstr>Principal Screen- Candidate Nominee</vt:lpstr>
      <vt:lpstr>Principal Screen- Cast Vote</vt:lpstr>
      <vt:lpstr>Principal Screen- Cast Vote</vt:lpstr>
      <vt:lpstr>Principal Screen- Cast Vote</vt:lpstr>
      <vt:lpstr>Principal Screen- Reports</vt:lpstr>
      <vt:lpstr>PowerPoint Presentation</vt:lpstr>
      <vt:lpstr>Campus Based Employees-Cast Vote</vt:lpstr>
      <vt:lpstr>Campus Based Employees-Cast Vote</vt:lpstr>
      <vt:lpstr>Campus Based Employees-Cast Vote</vt:lpstr>
      <vt:lpstr>Campus Based Employees-Reports</vt:lpstr>
      <vt:lpstr>PowerPoint Presentation</vt:lpstr>
      <vt:lpstr>Central Office Employees-Cast Vote</vt:lpstr>
      <vt:lpstr>Central Office Employees-Cast Vote</vt:lpstr>
      <vt:lpstr>Central Office Employees-Reports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Final</dc:title>
  <dc:creator>Koshy, Jibin</dc:creator>
  <cp:lastModifiedBy>Koshy, Jibin</cp:lastModifiedBy>
  <cp:revision>64</cp:revision>
  <dcterms:created xsi:type="dcterms:W3CDTF">2018-03-12T16:46:09Z</dcterms:created>
  <dcterms:modified xsi:type="dcterms:W3CDTF">2018-03-20T13:51:48Z</dcterms:modified>
</cp:coreProperties>
</file>